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302A751-8A08-D9C0-6EC6-8C6FE3E86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36074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9392049" y="6249181"/>
            <a:ext cx="279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9B0F85F-7D05-7C51-6343-0B9A309F6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404" y="900635"/>
            <a:ext cx="4726449" cy="556780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06DC80-8D18-0E51-CC47-15CB7676BA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020573"/>
            <a:ext cx="7931224" cy="6327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i="1" dirty="0">
                <a:solidFill>
                  <a:srgbClr val="00B050"/>
                </a:solidFill>
              </a:rPr>
              <a:t>Oral 1 J’écoute avec attention. </a:t>
            </a:r>
          </a:p>
          <a:p>
            <a:pPr marL="0" indent="0">
              <a:buNone/>
            </a:pPr>
            <a:r>
              <a:rPr lang="fr-FR" sz="1600" i="1" dirty="0">
                <a:solidFill>
                  <a:srgbClr val="00B050"/>
                </a:solidFill>
              </a:rPr>
              <a:t>V1 J’enrichis mon lexique.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DEE95365-37F7-40BF-9EC2-16E148A15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662" y="402358"/>
            <a:ext cx="8229600" cy="710952"/>
          </a:xfrm>
        </p:spPr>
        <p:txBody>
          <a:bodyPr>
            <a:normAutofit/>
          </a:bodyPr>
          <a:lstStyle/>
          <a:p>
            <a:r>
              <a:rPr lang="fr-FR" sz="4000" b="1" dirty="0"/>
              <a:t>Lecture offerte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ABB6702-92B6-E059-6269-9C92A374E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127" y="1578364"/>
            <a:ext cx="5623068" cy="3830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DEBAC9B-8A4D-1E99-92A2-8282E7695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Photo dictée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CC8206BE-7CE7-4A93-A026-E575C9F47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4354" y="126788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fr-FR" sz="3000" dirty="0"/>
              <a:t> </a:t>
            </a:r>
            <a:r>
              <a:rPr lang="fr-FR" sz="3900" dirty="0"/>
              <a:t>Décris une des photos à ton voisin ; il devra la dessiner selon tes instructions</a:t>
            </a:r>
            <a:r>
              <a:rPr lang="fr-FR" sz="3000" dirty="0"/>
              <a:t>. </a:t>
            </a:r>
          </a:p>
          <a:p>
            <a:endParaRPr lang="fr-FR" sz="2000" dirty="0"/>
          </a:p>
          <a:p>
            <a:endParaRPr lang="fr-FR" sz="2000" dirty="0"/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Oral 1 J’écoute avec attention.</a:t>
            </a:r>
            <a:br>
              <a:rPr lang="fr-FR" sz="2000" dirty="0">
                <a:solidFill>
                  <a:srgbClr val="00B050"/>
                </a:solidFill>
              </a:rPr>
            </a:br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</p:txBody>
      </p:sp>
      <p:pic>
        <p:nvPicPr>
          <p:cNvPr id="11" name="Picture 2" descr="C:\Users\Emilie\Desktop\NATHAN MHF\METHODE\images\communication-1015376_960_720.jpg">
            <a:extLst>
              <a:ext uri="{FF2B5EF4-FFF2-40B4-BE49-F238E27FC236}">
                <a16:creationId xmlns:a16="http://schemas.microsoft.com/office/drawing/2014/main" id="{9AB89217-9300-4432-95F4-8FEDE5044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154" y="2258157"/>
            <a:ext cx="4461774" cy="446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25693ED-A845-F85D-6A49-5904F023A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62</Words>
  <Application>Microsoft Office PowerPoint</Application>
  <PresentationFormat>Grand écran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Photo dictée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16</cp:revision>
  <dcterms:created xsi:type="dcterms:W3CDTF">2021-07-17T07:25:24Z</dcterms:created>
  <dcterms:modified xsi:type="dcterms:W3CDTF">2022-08-05T21:10:48Z</dcterms:modified>
</cp:coreProperties>
</file>